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usm.gov.t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usm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E-İmza </a:t>
            </a:r>
            <a:r>
              <a:rPr lang="tr-TR" dirty="0" err="1" smtClean="0"/>
              <a:t>Geldğinde</a:t>
            </a:r>
            <a:r>
              <a:rPr lang="tr-TR" dirty="0" smtClean="0"/>
              <a:t> Yapılacak İşlemler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1.Sürücü İndirme</a:t>
            </a:r>
          </a:p>
          <a:p>
            <a:r>
              <a:rPr lang="tr-TR" dirty="0" smtClean="0"/>
              <a:t>2.E-İmza </a:t>
            </a:r>
            <a:r>
              <a:rPr lang="tr-TR" smtClean="0"/>
              <a:t>Şifresi </a:t>
            </a:r>
            <a:r>
              <a:rPr lang="tr-TR" smtClean="0"/>
              <a:t>Öğrenme</a:t>
            </a:r>
            <a:endParaRPr lang="tr-T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kgl\Desktop\E-İmza Şifresi Öğrenme\Ekran Alıntısı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266367" cy="4724413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85786" y="535782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Şifreli Giriş Kısmını tıklıyoruz.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kgl\Desktop\E-İmza Şifresi Öğrenme\Ekran Alıntısı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13" y="214290"/>
            <a:ext cx="7933739" cy="478634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14348" y="5357826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T.C. Kimlik No ve Güvenlik Sözcüğünü Giriyoruz.</a:t>
            </a:r>
          </a:p>
          <a:p>
            <a:r>
              <a:rPr lang="tr-TR" dirty="0" smtClean="0"/>
              <a:t>Giriş Butonuna Tıklıyoruz.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kgl\Desktop\E-İmza Şifresi Öğrenme\Ekran Alıntısı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500990" cy="507248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857224" y="550070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Onay Kısmına Tıklıyoruz.</a:t>
            </a:r>
          </a:p>
          <a:p>
            <a:r>
              <a:rPr lang="tr-TR" dirty="0" smtClean="0"/>
              <a:t>Cep Telefonuna Onay Mesajı Geliyor.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kgl\Desktop\E-İmza Şifresi Öğrenme\Ekran Alıntısı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488258" cy="5242953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42910" y="550070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Gelen </a:t>
            </a:r>
            <a:r>
              <a:rPr lang="tr-TR" dirty="0" err="1" smtClean="0"/>
              <a:t>Sms</a:t>
            </a:r>
            <a:r>
              <a:rPr lang="tr-TR" dirty="0" smtClean="0"/>
              <a:t> Kodunu Girip Gönder diyoruz.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kgl\Desktop\E-İmza Şifresi Öğrenme\Ekran Alıntısı 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7715304" cy="4857784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857224" y="550070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Pın</a:t>
            </a:r>
            <a:r>
              <a:rPr lang="tr-TR" dirty="0" smtClean="0"/>
              <a:t>/</a:t>
            </a:r>
            <a:r>
              <a:rPr lang="tr-TR" dirty="0" err="1" smtClean="0"/>
              <a:t>Puk</a:t>
            </a:r>
            <a:r>
              <a:rPr lang="tr-TR" dirty="0" smtClean="0"/>
              <a:t> Bilgisine tıkladığınızda </a:t>
            </a:r>
            <a:r>
              <a:rPr lang="tr-TR" dirty="0" err="1" smtClean="0"/>
              <a:t>Pın</a:t>
            </a:r>
            <a:r>
              <a:rPr lang="tr-TR" dirty="0" smtClean="0"/>
              <a:t> kodunuz ekranda görülecektir.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42910" y="500063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Kartınızı bilgisayara takıp.</a:t>
            </a:r>
          </a:p>
          <a:p>
            <a:r>
              <a:rPr lang="tr-TR" dirty="0" smtClean="0"/>
              <a:t>Bir </a:t>
            </a:r>
            <a:r>
              <a:rPr lang="tr-TR" dirty="0" err="1" smtClean="0"/>
              <a:t>Uyap</a:t>
            </a:r>
            <a:r>
              <a:rPr lang="tr-TR" dirty="0" smtClean="0"/>
              <a:t> Şablon örneğini açıp yukarda imzalama kısmına </a:t>
            </a:r>
            <a:r>
              <a:rPr lang="tr-TR" dirty="0" err="1" smtClean="0"/>
              <a:t>tılayın</a:t>
            </a:r>
            <a:r>
              <a:rPr lang="tr-TR" dirty="0" smtClean="0"/>
              <a:t> yada F7 tuşunu </a:t>
            </a:r>
            <a:r>
              <a:rPr lang="tr-TR" dirty="0" err="1" smtClean="0"/>
              <a:t>kulanarak</a:t>
            </a:r>
            <a:r>
              <a:rPr lang="tr-TR" dirty="0" smtClean="0"/>
              <a:t> imzalayınız. </a:t>
            </a:r>
            <a:endParaRPr lang="tr-TR" dirty="0"/>
          </a:p>
        </p:txBody>
      </p:sp>
      <p:pic>
        <p:nvPicPr>
          <p:cNvPr id="7171" name="Picture 3" descr="C:\Users\akgl\Desktop\E-İmza Şifresi Öğrenme\Ekran Alıntısı 12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64386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kgl\Desktop\E-İmza Şifresi Öğrenme\Ekran Alıntısı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8072494" cy="4572033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28596" y="514351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 haneli </a:t>
            </a:r>
            <a:r>
              <a:rPr lang="tr-TR" dirty="0" err="1" smtClean="0"/>
              <a:t>pın</a:t>
            </a:r>
            <a:r>
              <a:rPr lang="tr-TR" dirty="0" smtClean="0"/>
              <a:t> kodunuz giriyorsunuz ve evrak imzalanıyor.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kgl\Desktop\E-İmza Şifresi Öğrenme\Ekran Alıntısı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929618" cy="464347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928662" y="514351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Yukarda görüldüğü gibi isminiz çıktığında evrak imzalanmış oluyor.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gl\Desktop\E-İmza Şifresi Öğrenme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715304" cy="5443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gl\Desktop\E-İmza Şifresi Öğrenme\Ekran Alıntısı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643866" cy="468085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14480" y="542926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3"/>
              </a:rPr>
              <a:t>www.</a:t>
            </a:r>
            <a:r>
              <a:rPr lang="tr-TR" dirty="0" err="1" smtClean="0">
                <a:hlinkClick r:id="rId3"/>
              </a:rPr>
              <a:t>Kamusm</a:t>
            </a:r>
            <a:r>
              <a:rPr lang="tr-TR" dirty="0" smtClean="0">
                <a:hlinkClick r:id="rId3"/>
              </a:rPr>
              <a:t>.gov.tr</a:t>
            </a:r>
            <a:r>
              <a:rPr lang="tr-TR" dirty="0" smtClean="0"/>
              <a:t> sayfasına giriyoruz.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kgl\Desktop\E-İmza Şifresi Öğrenme\Ekran Alıntısı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001056" cy="5062545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28596" y="564357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İlk önce kart sürücü ve kart okuyucunun sürücüleri yüklenir.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gl\Desktop\E-İmza Şifresi Öğrenme\Ekran Alıntısı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43866" cy="4572032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714348" y="500063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Bilgisayarınızın işletim sistemine göre sürücüleri seçiyorsunuz.</a:t>
            </a:r>
          </a:p>
          <a:p>
            <a:r>
              <a:rPr lang="tr-TR" dirty="0" smtClean="0"/>
              <a:t>-Kart okuyucusunu ‘’</a:t>
            </a:r>
            <a:r>
              <a:rPr lang="tr-TR" b="1" dirty="0" smtClean="0"/>
              <a:t>ACS 38T USB Beyaz ‘’ </a:t>
            </a:r>
            <a:r>
              <a:rPr lang="tr-TR" dirty="0" smtClean="0"/>
              <a:t>seçin.</a:t>
            </a:r>
          </a:p>
          <a:p>
            <a:r>
              <a:rPr lang="tr-TR" dirty="0" smtClean="0"/>
              <a:t>-</a:t>
            </a:r>
            <a:r>
              <a:rPr lang="tr-TR" dirty="0" err="1" smtClean="0"/>
              <a:t>Kartıda</a:t>
            </a:r>
            <a:r>
              <a:rPr lang="tr-TR" b="1" dirty="0" smtClean="0"/>
              <a:t> ‘’Akis Akılı Kart’’</a:t>
            </a:r>
          </a:p>
          <a:p>
            <a:r>
              <a:rPr lang="tr-TR" dirty="0" smtClean="0"/>
              <a:t>-Sonra sürücüleri göster seçeneğine tıklayınız.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kgl\Desktop\E-İmza Şifresi Öğrenme\Ekran Alıntısı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69" cy="5025251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34" y="535782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Kart Okuyucu sürücüyü İndirip Kuruyoruz.</a:t>
            </a:r>
          </a:p>
          <a:p>
            <a:r>
              <a:rPr lang="tr-TR" dirty="0" smtClean="0"/>
              <a:t>Akılı Kart Sürücüsünü İndirip Kuruyoruz.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71472" y="571480"/>
            <a:ext cx="72866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/>
              <a:t>SÜRÜCÜLERİ İNDİRDİKTEN SONRA ‘’PIN ŞİFRESİ’’ NASIL ÖĞRENİLİR</a:t>
            </a:r>
          </a:p>
          <a:p>
            <a:pPr algn="ctr"/>
            <a:endParaRPr lang="tr-TR" sz="6000" dirty="0" smtClean="0"/>
          </a:p>
          <a:p>
            <a:pPr algn="ctr"/>
            <a:endParaRPr lang="tr-TR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kgl\Desktop\E-İmza Şifresi Öğrenme\Ekran Alıntısı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4819659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785786" y="535782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>
                <a:hlinkClick r:id="rId3"/>
              </a:rPr>
              <a:t>http://www.</a:t>
            </a:r>
            <a:r>
              <a:rPr lang="tr-TR" u="sng" dirty="0" err="1" smtClean="0">
                <a:hlinkClick r:id="rId3"/>
              </a:rPr>
              <a:t>kamusm</a:t>
            </a:r>
            <a:r>
              <a:rPr lang="tr-TR" u="sng" dirty="0" smtClean="0">
                <a:hlinkClick r:id="rId3"/>
              </a:rPr>
              <a:t>.gov.tr/</a:t>
            </a:r>
            <a:r>
              <a:rPr lang="tr-TR" dirty="0" smtClean="0"/>
              <a:t> adresinde yer alan “</a:t>
            </a:r>
            <a:r>
              <a:rPr lang="tr-TR" b="1" dirty="0" smtClean="0"/>
              <a:t>Online İşlemler</a:t>
            </a:r>
            <a:r>
              <a:rPr lang="tr-TR" dirty="0" smtClean="0"/>
              <a:t>” linkine tıklanır.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464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571472" y="535782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‘</a:t>
            </a:r>
            <a:r>
              <a:rPr lang="tr-TR" b="1" dirty="0" smtClean="0"/>
              <a:t>’Nitelikli Elektronik Sertifikalar</a:t>
            </a:r>
            <a:r>
              <a:rPr lang="tr-TR" dirty="0" smtClean="0"/>
              <a:t>’’ kısmına tıklıyoruz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167</Words>
  <PresentationFormat>Ekran Gösterisi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E-İmza Geldğinde Yapılacak İşlemler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akgl</dc:creator>
  <cp:lastModifiedBy>akgl</cp:lastModifiedBy>
  <cp:revision>32</cp:revision>
  <dcterms:created xsi:type="dcterms:W3CDTF">2017-03-14T10:27:02Z</dcterms:created>
  <dcterms:modified xsi:type="dcterms:W3CDTF">2017-03-15T11:19:05Z</dcterms:modified>
</cp:coreProperties>
</file>